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94" d="100"/>
          <a:sy n="94" d="100"/>
        </p:scale>
        <p:origin x="7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37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70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621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0729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36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00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508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8507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419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962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4702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A185E-B68A-4687-A1F4-0256B1F55801}" type="datetimeFigureOut">
              <a:rPr lang="fr-FR" smtClean="0"/>
              <a:t>21/12/2017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F94D6-8ED7-4093-A782-5B1B68D0A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47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6555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Espace réservé du contenu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2572544"/>
            <a:ext cx="6381750" cy="2857500"/>
          </a:xfrm>
          <a:prstGeom prst="rect">
            <a:avLst/>
          </a:prstGeom>
        </p:spPr>
      </p:pic>
      <p:pic>
        <p:nvPicPr>
          <p:cNvPr id="5" name="Image 4"/>
          <p:cNvPicPr/>
          <p:nvPr/>
        </p:nvPicPr>
        <p:blipFill>
          <a:blip r:embed="rId3"/>
          <a:stretch>
            <a:fillRect/>
          </a:stretch>
        </p:blipFill>
        <p:spPr>
          <a:xfrm>
            <a:off x="4755197" y="5020786"/>
            <a:ext cx="2132965" cy="81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42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0</Words>
  <Application>Microsoft Office PowerPoint</Application>
  <PresentationFormat>Grand écran</PresentationFormat>
  <Paragraphs>0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Patrice</dc:creator>
  <cp:lastModifiedBy>Patrice</cp:lastModifiedBy>
  <cp:revision>2</cp:revision>
  <dcterms:created xsi:type="dcterms:W3CDTF">2017-12-21T15:36:21Z</dcterms:created>
  <dcterms:modified xsi:type="dcterms:W3CDTF">2017-12-21T23:54:52Z</dcterms:modified>
</cp:coreProperties>
</file>